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2121"/>
    <a:srgbClr val="EEC184"/>
    <a:srgbClr val="802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D:/Desktop/2026版医院PPT模版/红色首页.jpg红色首页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172085"/>
            <a:ext cx="10515600" cy="8769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37285"/>
            <a:ext cx="11967210" cy="476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KA"/>
          <p:cNvPicPr>
            <a:picLocks noChangeAspect="1"/>
          </p:cNvPicPr>
          <p:nvPr userDrawn="1"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0" y="4604385"/>
            <a:ext cx="12192000" cy="2540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5090" y="973455"/>
            <a:ext cx="6697345" cy="36000"/>
          </a:xfrm>
          <a:prstGeom prst="rect">
            <a:avLst/>
          </a:prstGeom>
          <a:solidFill>
            <a:srgbClr val="80212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红色院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58325" y="3810"/>
            <a:ext cx="1047115" cy="1045845"/>
          </a:xfrm>
          <a:prstGeom prst="rect">
            <a:avLst/>
          </a:prstGeom>
        </p:spPr>
      </p:pic>
      <p:pic>
        <p:nvPicPr>
          <p:cNvPr id="10" name="图片 9" descr="D:/Desktop/八十周年logo高清大图 拷贝.png八十周年logo高清大图 拷贝"/>
          <p:cNvPicPr>
            <a:picLocks noChangeAspect="1"/>
          </p:cNvPicPr>
          <p:nvPr userDrawn="1"/>
        </p:nvPicPr>
        <p:blipFill>
          <a:blip r:embed="rId4"/>
          <a:srcRect l="-819" r="-2844"/>
          <a:stretch>
            <a:fillRect/>
          </a:stretch>
        </p:blipFill>
        <p:spPr>
          <a:xfrm>
            <a:off x="10591165" y="132715"/>
            <a:ext cx="1452245" cy="834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172085"/>
            <a:ext cx="10515600" cy="8769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1137285"/>
            <a:ext cx="11967210" cy="47625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KA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613910"/>
            <a:ext cx="12192000" cy="2540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5090" y="973455"/>
            <a:ext cx="6697345" cy="36000"/>
          </a:xfrm>
          <a:prstGeom prst="rect">
            <a:avLst/>
          </a:prstGeom>
          <a:solidFill>
            <a:srgbClr val="80212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红色院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58325" y="3810"/>
            <a:ext cx="1047115" cy="1045845"/>
          </a:xfrm>
          <a:prstGeom prst="rect">
            <a:avLst/>
          </a:prstGeom>
        </p:spPr>
      </p:pic>
      <p:pic>
        <p:nvPicPr>
          <p:cNvPr id="10" name="图片 9" descr="D:/Desktop/八十周年logo高清大图 拷贝.png八十周年logo高清大图 拷贝"/>
          <p:cNvPicPr>
            <a:picLocks noChangeAspect="1"/>
          </p:cNvPicPr>
          <p:nvPr userDrawn="1"/>
        </p:nvPicPr>
        <p:blipFill>
          <a:blip r:embed="rId4"/>
          <a:srcRect l="-819" r="-2844"/>
          <a:stretch>
            <a:fillRect/>
          </a:stretch>
        </p:blipFill>
        <p:spPr>
          <a:xfrm>
            <a:off x="10591165" y="132715"/>
            <a:ext cx="1452245" cy="834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微信图片_20260509104837_200_154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66215" y="1448118"/>
            <a:ext cx="9144000" cy="2387600"/>
          </a:xfrm>
        </p:spPr>
        <p:txBody>
          <a:bodyPr anchor="ctr" anchorCtr="0"/>
          <a:p>
            <a:r>
              <a:rPr lang="zh-CN" altLang="en-US" b="1">
                <a:solidFill>
                  <a:srgbClr val="7F2121"/>
                </a:solidFill>
              </a:rPr>
              <a:t>桂林市人民医院</a:t>
            </a:r>
            <a:r>
              <a:rPr lang="en-US" altLang="zh-CN" b="1">
                <a:solidFill>
                  <a:srgbClr val="7F2121"/>
                </a:solidFill>
              </a:rPr>
              <a:t>2026</a:t>
            </a:r>
            <a:r>
              <a:rPr lang="zh-CN" altLang="en-US" b="1">
                <a:solidFill>
                  <a:srgbClr val="7F2121"/>
                </a:solidFill>
              </a:rPr>
              <a:t>版</a:t>
            </a:r>
            <a:br>
              <a:rPr lang="zh-CN" altLang="en-US" b="1">
                <a:solidFill>
                  <a:srgbClr val="7F2121"/>
                </a:solidFill>
              </a:rPr>
            </a:br>
            <a:r>
              <a:rPr lang="zh-CN" altLang="en-US" b="1">
                <a:solidFill>
                  <a:srgbClr val="7F2121"/>
                </a:solidFill>
              </a:rPr>
              <a:t>演示文稿模版</a:t>
            </a:r>
            <a:endParaRPr lang="zh-CN" altLang="en-US" b="1">
              <a:solidFill>
                <a:srgbClr val="7F212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984625"/>
            <a:ext cx="9144000" cy="1082040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6545" y="2228850"/>
            <a:ext cx="7366000" cy="1945640"/>
          </a:xfrm>
        </p:spPr>
        <p:txBody>
          <a:bodyPr/>
          <a:p>
            <a:pPr marL="0" indent="0">
              <a:buNone/>
            </a:pPr>
            <a:r>
              <a:rPr lang="zh-CN" altLang="en-US"/>
              <a:t>两个内页模版一个是调了图案透明度，一个没有调图案透明度，请结合实际使用。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836545" y="2228850"/>
            <a:ext cx="7366000" cy="1945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两个内页模版一个是调了图案透明度，一个没有调图案透明度，请结合实际使用。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r>
              <a:rPr lang="zh-CN" altLang="en-US" b="1">
                <a:solidFill>
                  <a:srgbClr val="EEC184"/>
                </a:solidFill>
                <a:sym typeface="+mn-ea"/>
              </a:rPr>
              <a:t>感谢聆听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桂林市人民医院2026版 演示文稿模版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廖国梁</cp:lastModifiedBy>
  <cp:revision>12</cp:revision>
  <dcterms:created xsi:type="dcterms:W3CDTF">2023-08-09T12:44:00Z</dcterms:created>
  <dcterms:modified xsi:type="dcterms:W3CDTF">2026-05-13T00:37:17Z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C2E914182286487CA9A225A61634EEE0_12</vt:lpwstr>
  </property>
</Properties>
</file>