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A93"/>
    <a:srgbClr val="0071C1"/>
    <a:srgbClr val="EEC184"/>
    <a:srgbClr val="802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D:/Desktop/2026版医院PPT模版/蓝色首页.jpg蓝色首页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172085"/>
            <a:ext cx="10515600" cy="8769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37285"/>
            <a:ext cx="11967210" cy="476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D:/Desktop/2026版医院PPT模版/LAN.pngLAN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4075" r="4075"/>
          <a:stretch>
            <a:fillRect/>
          </a:stretch>
        </p:blipFill>
        <p:spPr>
          <a:xfrm>
            <a:off x="0" y="4842510"/>
            <a:ext cx="12192000" cy="2540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5090" y="963295"/>
            <a:ext cx="7200000" cy="3600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D:/Desktop/桌面文件/未完成的标识项目/VI的多种形式/院徽PNG.png院徽PNG"/>
          <p:cNvPicPr>
            <a:picLocks noChangeAspect="1"/>
          </p:cNvPicPr>
          <p:nvPr userDrawn="1"/>
        </p:nvPicPr>
        <p:blipFill>
          <a:blip r:embed="rId3"/>
          <a:srcRect t="61" b="61"/>
          <a:stretch>
            <a:fillRect/>
          </a:stretch>
        </p:blipFill>
        <p:spPr>
          <a:xfrm>
            <a:off x="10701655" y="-19050"/>
            <a:ext cx="1259205" cy="1257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172085"/>
            <a:ext cx="10515600" cy="8769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37285"/>
            <a:ext cx="11967210" cy="476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D:/Desktop/2026版医院PPT模版/LAN.pngLAN"/>
          <p:cNvPicPr>
            <a:picLocks noChangeAspect="1"/>
          </p:cNvPicPr>
          <p:nvPr userDrawn="1"/>
        </p:nvPicPr>
        <p:blipFill>
          <a:blip r:embed="rId2"/>
          <a:srcRect l="4075" r="4075"/>
          <a:stretch>
            <a:fillRect/>
          </a:stretch>
        </p:blipFill>
        <p:spPr>
          <a:xfrm>
            <a:off x="0" y="4842510"/>
            <a:ext cx="12192000" cy="2540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5090" y="963295"/>
            <a:ext cx="7200000" cy="3600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D:/Desktop/桌面文件/未完成的标识项目/VI的多种形式/院徽PNG.png院徽PNG"/>
          <p:cNvPicPr>
            <a:picLocks noChangeAspect="1"/>
          </p:cNvPicPr>
          <p:nvPr userDrawn="1"/>
        </p:nvPicPr>
        <p:blipFill>
          <a:blip r:embed="rId3"/>
          <a:srcRect t="61" b="61"/>
          <a:stretch>
            <a:fillRect/>
          </a:stretch>
        </p:blipFill>
        <p:spPr>
          <a:xfrm>
            <a:off x="10701655" y="-19050"/>
            <a:ext cx="1259205" cy="1257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D:/Desktop/2026版医院PPT模版/微信图片_20260509104838_201_1544 拷贝.jpg微信图片_20260509104838_201_1544 拷贝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r>
              <a:rPr lang="zh-CN" altLang="en-US" b="1">
                <a:solidFill>
                  <a:schemeClr val="bg1"/>
                </a:solidFill>
              </a:rPr>
              <a:t>桂林市人民医院</a:t>
            </a:r>
            <a:r>
              <a:rPr lang="en-US" altLang="zh-CN" b="1">
                <a:solidFill>
                  <a:schemeClr val="bg1"/>
                </a:solidFill>
              </a:rPr>
              <a:t>2026</a:t>
            </a:r>
            <a:r>
              <a:rPr lang="zh-CN" altLang="en-US" b="1">
                <a:solidFill>
                  <a:schemeClr val="bg1"/>
                </a:solidFill>
              </a:rPr>
              <a:t>版</a:t>
            </a:r>
            <a:br>
              <a:rPr lang="zh-CN" altLang="en-US" b="1">
                <a:solidFill>
                  <a:schemeClr val="bg1"/>
                </a:solidFill>
              </a:rPr>
            </a:br>
            <a:r>
              <a:rPr lang="zh-CN" altLang="en-US" b="1">
                <a:solidFill>
                  <a:schemeClr val="bg1"/>
                </a:solidFill>
              </a:rPr>
              <a:t>演示文稿模版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466215" y="144811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0F5A93"/>
                </a:solidFill>
              </a:rPr>
              <a:t>桂林市人民医院</a:t>
            </a:r>
            <a:r>
              <a:rPr lang="en-US" altLang="zh-CN" b="1">
                <a:solidFill>
                  <a:srgbClr val="0F5A93"/>
                </a:solidFill>
              </a:rPr>
              <a:t>2026</a:t>
            </a:r>
            <a:r>
              <a:rPr lang="zh-CN" altLang="en-US" b="1">
                <a:solidFill>
                  <a:srgbClr val="0F5A93"/>
                </a:solidFill>
              </a:rPr>
              <a:t>版</a:t>
            </a:r>
            <a:br>
              <a:rPr lang="zh-CN" altLang="en-US" b="1">
                <a:solidFill>
                  <a:srgbClr val="0F5A93"/>
                </a:solidFill>
              </a:rPr>
            </a:br>
            <a:r>
              <a:rPr lang="zh-CN" altLang="en-US" b="1">
                <a:solidFill>
                  <a:srgbClr val="0F5A93"/>
                </a:solidFill>
              </a:rPr>
              <a:t>演示文稿模版</a:t>
            </a:r>
            <a:endParaRPr lang="zh-CN" altLang="en-US" b="1">
              <a:solidFill>
                <a:srgbClr val="0F5A93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836545" y="2228850"/>
            <a:ext cx="7366000" cy="1945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两个内页模版一个是调了图案透明度，一个没有调图案透明度，请结合实际使用。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836545" y="2228850"/>
            <a:ext cx="7366000" cy="1945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两个内页模版一个是调了图案透明度，一个没有调图案透明度，请结合实际使用。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感谢聆听</a:t>
            </a:r>
            <a:endParaRPr lang="zh-CN" altLang="en-US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10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桂林市人民医院2026版 演示文稿模版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廖国梁</cp:lastModifiedBy>
  <cp:revision>13</cp:revision>
  <dcterms:created xsi:type="dcterms:W3CDTF">2023-08-09T12:44:00Z</dcterms:created>
  <dcterms:modified xsi:type="dcterms:W3CDTF">2026-05-11T03:08:27Z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C2E914182286487CA9A225A61634EEE0_12</vt:lpwstr>
  </property>
</Properties>
</file>